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8"/>
  </p:notesMasterIdLst>
  <p:handoutMasterIdLst>
    <p:handoutMasterId r:id="rId79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6" r:id="rId14"/>
    <p:sldId id="1697" r:id="rId15"/>
    <p:sldId id="1694" r:id="rId16"/>
    <p:sldId id="1698" r:id="rId17"/>
    <p:sldId id="1683" r:id="rId18"/>
    <p:sldId id="296" r:id="rId19"/>
    <p:sldId id="297" r:id="rId20"/>
    <p:sldId id="298" r:id="rId21"/>
    <p:sldId id="1686" r:id="rId22"/>
    <p:sldId id="286" r:id="rId23"/>
    <p:sldId id="310" r:id="rId24"/>
    <p:sldId id="290" r:id="rId25"/>
    <p:sldId id="275" r:id="rId26"/>
    <p:sldId id="311" r:id="rId27"/>
    <p:sldId id="291" r:id="rId28"/>
    <p:sldId id="313" r:id="rId29"/>
    <p:sldId id="1687" r:id="rId30"/>
    <p:sldId id="315" r:id="rId31"/>
    <p:sldId id="257" r:id="rId32"/>
    <p:sldId id="258" r:id="rId33"/>
    <p:sldId id="340" r:id="rId34"/>
    <p:sldId id="342" r:id="rId35"/>
    <p:sldId id="341" r:id="rId36"/>
    <p:sldId id="259" r:id="rId37"/>
    <p:sldId id="260" r:id="rId38"/>
    <p:sldId id="264" r:id="rId39"/>
    <p:sldId id="265" r:id="rId40"/>
    <p:sldId id="270" r:id="rId41"/>
    <p:sldId id="273" r:id="rId42"/>
    <p:sldId id="287" r:id="rId43"/>
    <p:sldId id="323" r:id="rId44"/>
    <p:sldId id="281" r:id="rId45"/>
    <p:sldId id="272" r:id="rId46"/>
    <p:sldId id="261" r:id="rId47"/>
    <p:sldId id="324" r:id="rId48"/>
    <p:sldId id="292" r:id="rId49"/>
    <p:sldId id="308" r:id="rId50"/>
    <p:sldId id="325" r:id="rId51"/>
    <p:sldId id="312" r:id="rId52"/>
    <p:sldId id="326" r:id="rId53"/>
    <p:sldId id="327" r:id="rId54"/>
    <p:sldId id="314" r:id="rId55"/>
    <p:sldId id="316" r:id="rId56"/>
    <p:sldId id="320" r:id="rId57"/>
    <p:sldId id="343" r:id="rId58"/>
    <p:sldId id="328" r:id="rId59"/>
    <p:sldId id="317" r:id="rId60"/>
    <p:sldId id="321" r:id="rId61"/>
    <p:sldId id="331" r:id="rId62"/>
    <p:sldId id="318" r:id="rId63"/>
    <p:sldId id="322" r:id="rId64"/>
    <p:sldId id="329" r:id="rId65"/>
    <p:sldId id="288" r:id="rId66"/>
    <p:sldId id="330" r:id="rId67"/>
    <p:sldId id="332" r:id="rId68"/>
    <p:sldId id="267" r:id="rId69"/>
    <p:sldId id="333" r:id="rId70"/>
    <p:sldId id="336" r:id="rId71"/>
    <p:sldId id="334" r:id="rId72"/>
    <p:sldId id="299" r:id="rId73"/>
    <p:sldId id="337" r:id="rId74"/>
    <p:sldId id="1688" r:id="rId75"/>
    <p:sldId id="278" r:id="rId76"/>
    <p:sldId id="1695" r:id="rId77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0ADA2-A341-6C4C-A5D0-D83B508EFDB8}" v="1" dt="2025-02-11T17:30:00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/>
    <p:restoredTop sz="94658"/>
  </p:normalViewPr>
  <p:slideViewPr>
    <p:cSldViewPr>
      <p:cViewPr varScale="1">
        <p:scale>
          <a:sx n="84" d="100"/>
          <a:sy n="84" d="100"/>
        </p:scale>
        <p:origin x="976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6/11/relationships/changesInfo" Target="changesInfos/changesInfo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5390ADA2-A341-6C4C-A5D0-D83B508EFDB8}"/>
    <pc:docChg chg="modSld">
      <pc:chgData name="Andrea Vandin" userId="a434106a-4c3d-40a3-9adb-661b1e7b96ad" providerId="ADAL" clId="{5390ADA2-A341-6C4C-A5D0-D83B508EFDB8}" dt="2025-02-11T17:30:16.751" v="40" actId="1038"/>
      <pc:docMkLst>
        <pc:docMk/>
      </pc:docMkLst>
      <pc:sldChg chg="addSp modSp mod">
        <pc:chgData name="Andrea Vandin" userId="a434106a-4c3d-40a3-9adb-661b1e7b96ad" providerId="ADAL" clId="{5390ADA2-A341-6C4C-A5D0-D83B508EFDB8}" dt="2025-02-11T17:30:16.751" v="40" actId="1038"/>
        <pc:sldMkLst>
          <pc:docMk/>
          <pc:sldMk cId="1189015072" sldId="1694"/>
        </pc:sldMkLst>
        <pc:spChg chg="add mod">
          <ac:chgData name="Andrea Vandin" userId="a434106a-4c3d-40a3-9adb-661b1e7b96ad" providerId="ADAL" clId="{5390ADA2-A341-6C4C-A5D0-D83B508EFDB8}" dt="2025-02-11T17:30:16.751" v="40" actId="1038"/>
          <ac:spMkLst>
            <pc:docMk/>
            <pc:sldMk cId="1189015072" sldId="1694"/>
            <ac:spMk id="3" creationId="{1AAEF03B-978F-F9A4-04DD-092BF62980B8}"/>
          </ac:spMkLst>
        </pc:spChg>
      </pc:sldChg>
    </pc:docChg>
  </pc:docChgLst>
  <pc:docChgLst>
    <pc:chgData name="Andrea Vandin" userId="a434106a-4c3d-40a3-9adb-661b1e7b96ad" providerId="ADAL" clId="{0542CA55-77DF-E246-9CB0-C849B79C74F0}"/>
    <pc:docChg chg="undo custSel addSld modSld">
      <pc:chgData name="Andrea Vandin" userId="a434106a-4c3d-40a3-9adb-661b1e7b96ad" providerId="ADAL" clId="{0542CA55-77DF-E246-9CB0-C849B79C74F0}" dt="2023-03-01T12:33:40.343" v="268" actId="20577"/>
      <pc:docMkLst>
        <pc:docMk/>
      </pc:docMkLst>
      <pc:sldChg chg="addSp modSp mod">
        <pc:chgData name="Andrea Vandin" userId="a434106a-4c3d-40a3-9adb-661b1e7b96ad" providerId="ADAL" clId="{0542CA55-77DF-E246-9CB0-C849B79C74F0}" dt="2023-02-27T09:32:45.010" v="218" actId="1037"/>
        <pc:sldMkLst>
          <pc:docMk/>
          <pc:sldMk cId="1189015072" sldId="1694"/>
        </pc:sldMkLst>
      </pc:sldChg>
      <pc:sldChg chg="modSp mod">
        <pc:chgData name="Andrea Vandin" userId="a434106a-4c3d-40a3-9adb-661b1e7b96ad" providerId="ADAL" clId="{0542CA55-77DF-E246-9CB0-C849B79C74F0}" dt="2023-03-01T12:33:40.343" v="268" actId="20577"/>
        <pc:sldMkLst>
          <pc:docMk/>
          <pc:sldMk cId="850777654" sldId="1695"/>
        </pc:sldMkLst>
      </pc:sldChg>
      <pc:sldChg chg="addSp delSp modSp add mod">
        <pc:chgData name="Andrea Vandin" userId="a434106a-4c3d-40a3-9adb-661b1e7b96ad" providerId="ADAL" clId="{0542CA55-77DF-E246-9CB0-C849B79C74F0}" dt="2023-02-27T09:30:34.449" v="181" actId="1076"/>
        <pc:sldMkLst>
          <pc:docMk/>
          <pc:sldMk cId="3678316844" sldId="1696"/>
        </pc:sldMkLst>
      </pc:sldChg>
      <pc:sldChg chg="modSp add mod">
        <pc:chgData name="Andrea Vandin" userId="a434106a-4c3d-40a3-9adb-661b1e7b96ad" providerId="ADAL" clId="{0542CA55-77DF-E246-9CB0-C849B79C74F0}" dt="2023-02-27T09:31:57.917" v="198" actId="1035"/>
        <pc:sldMkLst>
          <pc:docMk/>
          <pc:sldMk cId="3617264431" sldId="1697"/>
        </pc:sldMkLst>
      </pc:sldChg>
      <pc:sldChg chg="addSp delSp modSp add mod">
        <pc:chgData name="Andrea Vandin" userId="a434106a-4c3d-40a3-9adb-661b1e7b96ad" providerId="ADAL" clId="{0542CA55-77DF-E246-9CB0-C849B79C74F0}" dt="2023-02-27T09:38:30.485" v="263" actId="1036"/>
        <pc:sldMkLst>
          <pc:docMk/>
          <pc:sldMk cId="4147467533" sldId="1698"/>
        </pc:sldMkLst>
      </pc:sldChg>
    </pc:docChg>
  </pc:docChgLst>
  <pc:docChgLst>
    <pc:chgData name="Andrea Vandin" userId="a434106a-4c3d-40a3-9adb-661b1e7b96ad" providerId="ADAL" clId="{0CE80799-196E-3647-972A-42D07F36451F}"/>
    <pc:docChg chg="modSld">
      <pc:chgData name="Andrea Vandin" userId="a434106a-4c3d-40a3-9adb-661b1e7b96ad" providerId="ADAL" clId="{0CE80799-196E-3647-972A-42D07F36451F}" dt="2024-02-27T21:28:07.487" v="7" actId="404"/>
      <pc:docMkLst>
        <pc:docMk/>
      </pc:docMkLst>
      <pc:sldChg chg="modSp mod">
        <pc:chgData name="Andrea Vandin" userId="a434106a-4c3d-40a3-9adb-661b1e7b96ad" providerId="ADAL" clId="{0CE80799-196E-3647-972A-42D07F36451F}" dt="2024-02-27T21:27:32.844" v="3" actId="404"/>
        <pc:sldMkLst>
          <pc:docMk/>
          <pc:sldMk cId="1462972449" sldId="1689"/>
        </pc:sldMkLst>
      </pc:sldChg>
      <pc:sldChg chg="modSp mod">
        <pc:chgData name="Andrea Vandin" userId="a434106a-4c3d-40a3-9adb-661b1e7b96ad" providerId="ADAL" clId="{0CE80799-196E-3647-972A-42D07F36451F}" dt="2024-02-27T21:27:24.678" v="2" actId="404"/>
        <pc:sldMkLst>
          <pc:docMk/>
          <pc:sldMk cId="1123363338" sldId="1690"/>
        </pc:sldMkLst>
      </pc:sldChg>
      <pc:sldChg chg="modSp mod">
        <pc:chgData name="Andrea Vandin" userId="a434106a-4c3d-40a3-9adb-661b1e7b96ad" providerId="ADAL" clId="{0CE80799-196E-3647-972A-42D07F36451F}" dt="2024-02-27T21:27:18.273" v="1" actId="404"/>
        <pc:sldMkLst>
          <pc:docMk/>
          <pc:sldMk cId="2639115566" sldId="1691"/>
        </pc:sldMkLst>
      </pc:sldChg>
      <pc:sldChg chg="modSp mod">
        <pc:chgData name="Andrea Vandin" userId="a434106a-4c3d-40a3-9adb-661b1e7b96ad" providerId="ADAL" clId="{0CE80799-196E-3647-972A-42D07F36451F}" dt="2024-02-27T21:27:11.774" v="0" actId="404"/>
        <pc:sldMkLst>
          <pc:docMk/>
          <pc:sldMk cId="3485729489" sldId="1693"/>
        </pc:sldMkLst>
      </pc:sldChg>
      <pc:sldChg chg="modSp mod">
        <pc:chgData name="Andrea Vandin" userId="a434106a-4c3d-40a3-9adb-661b1e7b96ad" providerId="ADAL" clId="{0CE80799-196E-3647-972A-42D07F36451F}" dt="2024-02-27T21:27:53.220" v="6" actId="404"/>
        <pc:sldMkLst>
          <pc:docMk/>
          <pc:sldMk cId="1189015072" sldId="1694"/>
        </pc:sldMkLst>
      </pc:sldChg>
      <pc:sldChg chg="modSp mod">
        <pc:chgData name="Andrea Vandin" userId="a434106a-4c3d-40a3-9adb-661b1e7b96ad" providerId="ADAL" clId="{0CE80799-196E-3647-972A-42D07F36451F}" dt="2024-02-27T21:27:41.554" v="4" actId="404"/>
        <pc:sldMkLst>
          <pc:docMk/>
          <pc:sldMk cId="3678316844" sldId="1696"/>
        </pc:sldMkLst>
      </pc:sldChg>
      <pc:sldChg chg="modSp mod">
        <pc:chgData name="Andrea Vandin" userId="a434106a-4c3d-40a3-9adb-661b1e7b96ad" providerId="ADAL" clId="{0CE80799-196E-3647-972A-42D07F36451F}" dt="2024-02-27T21:27:47.791" v="5" actId="404"/>
        <pc:sldMkLst>
          <pc:docMk/>
          <pc:sldMk cId="3617264431" sldId="1697"/>
        </pc:sldMkLst>
      </pc:sldChg>
      <pc:sldChg chg="modSp mod">
        <pc:chgData name="Andrea Vandin" userId="a434106a-4c3d-40a3-9adb-661b1e7b96ad" providerId="ADAL" clId="{0CE80799-196E-3647-972A-42D07F36451F}" dt="2024-02-27T21:28:07.487" v="7" actId="404"/>
        <pc:sldMkLst>
          <pc:docMk/>
          <pc:sldMk cId="4147467533" sldId="1698"/>
        </pc:sldMkLst>
      </pc:sldChg>
    </pc:docChg>
  </pc:docChgLst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10:40:00.374" v="923" actId="208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</pc:sldChg>
      <pc:sldChg chg="addSp delSp modSp add mod">
        <pc:chgData name="Andrea Vandin" userId="a434106a-4c3d-40a3-9adb-661b1e7b96ad" providerId="ADAL" clId="{843CD929-E051-A241-A948-24929D7F8D14}" dt="2022-04-06T10:40:00.374" v="923" actId="208"/>
        <pc:sldMkLst>
          <pc:docMk/>
          <pc:sldMk cId="850777654" sldId="16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70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05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71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44" y="3580656"/>
            <a:ext cx="23212976" cy="118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CF6BA-FF85-6285-4971-5E55581A5847}"/>
              </a:ext>
            </a:extLst>
          </p:cNvPr>
          <p:cNvSpPr txBox="1"/>
          <p:nvPr/>
        </p:nvSpPr>
        <p:spPr>
          <a:xfrm>
            <a:off x="4774208" y="4816986"/>
            <a:ext cx="343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also </a:t>
            </a:r>
            <a:r>
              <a:rPr lang="en-US" dirty="0" err="1"/>
              <a:t>Sima</a:t>
            </a:r>
            <a:r>
              <a:rPr lang="en-US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EF03B-978F-F9A4-04DD-092BF62980B8}"/>
              </a:ext>
            </a:extLst>
          </p:cNvPr>
          <p:cNvSpPr txBox="1"/>
          <p:nvPr/>
        </p:nvSpPr>
        <p:spPr>
          <a:xfrm>
            <a:off x="2726537" y="124272"/>
            <a:ext cx="6584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Chiara will tell you more later!</a:t>
            </a:r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domains, e.g., the </a:t>
            </a:r>
            <a:r>
              <a:rPr lang="it-IT" sz="2800" b="1" dirty="0">
                <a:solidFill>
                  <a:srgbClr val="FF0000"/>
                </a:solidFill>
              </a:rPr>
              <a:t>security</a:t>
            </a:r>
            <a:r>
              <a:rPr lang="it-IT" sz="2800" dirty="0"/>
              <a:t> 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9EF6B-FCCF-CCE9-E597-D036937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6" y="5654909"/>
            <a:ext cx="11307560" cy="361437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F22F529-E401-D8F6-E99B-0D95820F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768" y="2268215"/>
            <a:ext cx="7772400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5400" dirty="0" err="1"/>
              <a:t>What</a:t>
            </a:r>
            <a:r>
              <a:rPr lang="it-IT" sz="5400" dirty="0"/>
              <a:t> can </a:t>
            </a:r>
            <a:r>
              <a:rPr lang="it-IT" sz="5400" dirty="0" err="1"/>
              <a:t>we</a:t>
            </a:r>
            <a:r>
              <a:rPr lang="it-IT" sz="5400" dirty="0"/>
              <a:t> do with </a:t>
            </a:r>
            <a:r>
              <a:rPr lang="it-IT" sz="5400" dirty="0" err="1"/>
              <a:t>Process</a:t>
            </a:r>
            <a:r>
              <a:rPr lang="it-IT" sz="5400" dirty="0"/>
              <a:t> </a:t>
            </a:r>
            <a:r>
              <a:rPr lang="it-IT" sz="5400" dirty="0" err="1"/>
              <a:t>Mining</a:t>
            </a:r>
            <a:r>
              <a:rPr lang="it-IT" sz="5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5400" dirty="0" err="1"/>
              <a:t>What</a:t>
            </a:r>
            <a:r>
              <a:rPr lang="it-IT" sz="5400" dirty="0"/>
              <a:t> can </a:t>
            </a:r>
            <a:r>
              <a:rPr lang="it-IT" sz="5400" dirty="0" err="1"/>
              <a:t>we</a:t>
            </a:r>
            <a:r>
              <a:rPr lang="it-IT" sz="5400" dirty="0"/>
              <a:t> do with </a:t>
            </a:r>
            <a:r>
              <a:rPr lang="it-IT" sz="5400" dirty="0" err="1"/>
              <a:t>Process</a:t>
            </a:r>
            <a:r>
              <a:rPr lang="it-IT" sz="5400" dirty="0"/>
              <a:t> </a:t>
            </a:r>
            <a:r>
              <a:rPr lang="it-IT" sz="5400" dirty="0" err="1"/>
              <a:t>Mining</a:t>
            </a:r>
            <a:r>
              <a:rPr lang="it-IT" sz="5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5400" dirty="0"/>
            </a:br>
            <a:r>
              <a:rPr lang="it-IT" sz="2400" dirty="0" err="1"/>
              <a:t>However</a:t>
            </a:r>
            <a:r>
              <a:rPr lang="it-IT" sz="2400" dirty="0"/>
              <a:t>, PM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dirty="0" err="1"/>
              <a:t>been</a:t>
            </a:r>
            <a:r>
              <a:rPr lang="it-IT" sz="2400" dirty="0"/>
              <a:t> </a:t>
            </a:r>
            <a:r>
              <a:rPr lang="it-IT" sz="2400" dirty="0" err="1"/>
              <a:t>applied</a:t>
            </a:r>
            <a:r>
              <a:rPr lang="it-IT" sz="2400" dirty="0"/>
              <a:t> to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domains</a:t>
            </a:r>
            <a:r>
              <a:rPr lang="it-IT" sz="2400" dirty="0"/>
              <a:t>, e.g., the </a:t>
            </a:r>
            <a:r>
              <a:rPr lang="it-IT" sz="2400" b="1" dirty="0" err="1">
                <a:solidFill>
                  <a:srgbClr val="FF0000"/>
                </a:solidFill>
              </a:rPr>
              <a:t>legal</a:t>
            </a:r>
            <a:r>
              <a:rPr lang="it-IT" sz="2400" dirty="0"/>
              <a:t> </a:t>
            </a:r>
            <a:r>
              <a:rPr lang="it-IT" sz="2400" dirty="0" err="1"/>
              <a:t>one</a:t>
            </a:r>
            <a:endParaRPr lang="it-I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altLang="en-IT" sz="3200" dirty="0"/>
              <a:t>Questions?</a:t>
            </a:r>
          </a:p>
          <a:p>
            <a:pPr marL="0" indent="0" algn="ctr" eaLnBrk="1" hangingPunct="1">
              <a:defRPr/>
            </a:pPr>
            <a:r>
              <a:rPr lang="en-US" altLang="en-IT" sz="3200" dirty="0"/>
              <a:t>Want to use these techniques in your research?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 err="1"/>
              <a:t>andrea.vandin@santannapisa.it</a:t>
            </a:r>
            <a:endParaRPr lang="en-US" altLang="en-IT" sz="32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7FCD0-4B3F-BB44-9ABB-506F35510478}"/>
              </a:ext>
            </a:extLst>
          </p:cNvPr>
          <p:cNvSpPr/>
          <p:nvPr/>
        </p:nvSpPr>
        <p:spPr bwMode="auto">
          <a:xfrm>
            <a:off x="10318824" y="268288"/>
            <a:ext cx="2511268" cy="10801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776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89" y="3692281"/>
            <a:ext cx="11559621" cy="58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6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5911</TotalTime>
  <Pages>0</Pages>
  <Words>2232</Words>
  <Characters>0</Characters>
  <Application>Microsoft Macintosh PowerPoint</Application>
  <PresentationFormat>Custom</PresentationFormat>
  <Lines>0</Lines>
  <Paragraphs>350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Lucida Grande</vt:lpstr>
      <vt:lpstr>ヒラギノ角ゴ ProN W6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We will see a simple example (purchasing process) However, PM has been applied to several domains, e.g., the security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2023-03-01T12:39:15Z</cp:lastPrinted>
  <dcterms:created xsi:type="dcterms:W3CDTF">2013-07-26T13:26:04Z</dcterms:created>
  <dcterms:modified xsi:type="dcterms:W3CDTF">2025-02-11T17:30:20Z</dcterms:modified>
</cp:coreProperties>
</file>